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23" r:id="rId2"/>
    <p:sldId id="259" r:id="rId3"/>
    <p:sldId id="294" r:id="rId4"/>
    <p:sldId id="296" r:id="rId5"/>
    <p:sldId id="324" r:id="rId6"/>
    <p:sldId id="327" r:id="rId7"/>
    <p:sldId id="328" r:id="rId8"/>
    <p:sldId id="329" r:id="rId9"/>
    <p:sldId id="330" r:id="rId10"/>
    <p:sldId id="325" r:id="rId11"/>
    <p:sldId id="326" r:id="rId12"/>
    <p:sldId id="297" r:id="rId13"/>
  </p:sldIdLst>
  <p:sldSz cx="12190413" cy="6859588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Noto Sans" panose="020B0502040504020204" pitchFamily="34" charset="0"/>
      <p:regular r:id="rId22"/>
      <p:bold r:id="rId23"/>
      <p:italic r:id="rId24"/>
      <p:boldItalic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346C"/>
    <a:srgbClr val="FC0033"/>
    <a:srgbClr val="1A150F"/>
    <a:srgbClr val="1D2B56"/>
    <a:srgbClr val="000042"/>
    <a:srgbClr val="000066"/>
    <a:srgbClr val="BB0129"/>
    <a:srgbClr val="FD0137"/>
    <a:srgbClr val="F7F7F7"/>
    <a:srgbClr val="CB01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45" autoAdjust="0"/>
    <p:restoredTop sz="94792" autoAdjust="0"/>
  </p:normalViewPr>
  <p:slideViewPr>
    <p:cSldViewPr>
      <p:cViewPr varScale="1">
        <p:scale>
          <a:sx n="68" d="100"/>
          <a:sy n="68" d="100"/>
        </p:scale>
        <p:origin x="96" y="664"/>
      </p:cViewPr>
      <p:guideLst>
        <p:guide orient="horz" pos="2160"/>
        <p:guide pos="2880"/>
        <p:guide orient="horz" pos="2161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3048" y="6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2023-10-10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2023-10-10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4070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40569" y="2690664"/>
            <a:ext cx="9799053" cy="109917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tx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2350790" y="2264868"/>
            <a:ext cx="7488832" cy="42579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2023-10-10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520" y="261442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tx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2023-10-10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521" y="261442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rgbClr val="18346C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2023-10-10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1029308" y="1841424"/>
            <a:ext cx="5620816" cy="130033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tx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1231542" y="2690664"/>
            <a:ext cx="9799053" cy="1099170"/>
          </a:xfrm>
        </p:spPr>
        <p:txBody>
          <a:bodyPr/>
          <a:lstStyle/>
          <a:p>
            <a:pPr algn="ctr"/>
            <a:r>
              <a:rPr lang="ko-KR" altLang="en-US" b="1" dirty="0"/>
              <a:t>게임프로그래밍 발표</a:t>
            </a:r>
          </a:p>
        </p:txBody>
      </p:sp>
      <p:sp>
        <p:nvSpPr>
          <p:cNvPr id="8" name="부제목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We would like to offer you a stylish and reasonable presentation that will help you to promote your business</a:t>
            </a:r>
          </a:p>
        </p:txBody>
      </p:sp>
      <p:grpSp>
        <p:nvGrpSpPr>
          <p:cNvPr id="26" name="그룹 25"/>
          <p:cNvGrpSpPr/>
          <p:nvPr/>
        </p:nvGrpSpPr>
        <p:grpSpPr>
          <a:xfrm>
            <a:off x="5427663" y="6166383"/>
            <a:ext cx="1335600" cy="338400"/>
            <a:chOff x="5427663" y="5711825"/>
            <a:chExt cx="1335600" cy="338400"/>
          </a:xfrm>
        </p:grpSpPr>
        <p:sp>
          <p:nvSpPr>
            <p:cNvPr id="27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5" y="5711825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5"/>
            <p:cNvSpPr>
              <a:spLocks/>
            </p:cNvSpPr>
            <p:nvPr/>
          </p:nvSpPr>
          <p:spPr bwMode="auto">
            <a:xfrm>
              <a:off x="5628635" y="5887235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6"/>
            <p:cNvSpPr>
              <a:spLocks/>
            </p:cNvSpPr>
            <p:nvPr/>
          </p:nvSpPr>
          <p:spPr bwMode="auto">
            <a:xfrm>
              <a:off x="5726748" y="5879473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771057" y="5882577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8"/>
            <p:cNvSpPr>
              <a:spLocks noEditPoints="1"/>
            </p:cNvSpPr>
            <p:nvPr/>
          </p:nvSpPr>
          <p:spPr bwMode="auto">
            <a:xfrm>
              <a:off x="5813784" y="5879473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9"/>
            <p:cNvSpPr>
              <a:spLocks noEditPoints="1"/>
            </p:cNvSpPr>
            <p:nvPr/>
          </p:nvSpPr>
          <p:spPr bwMode="auto">
            <a:xfrm>
              <a:off x="5916644" y="5919832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auto">
            <a:xfrm>
              <a:off x="6063814" y="5888786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11"/>
            <p:cNvSpPr>
              <a:spLocks noEditPoints="1"/>
            </p:cNvSpPr>
            <p:nvPr/>
          </p:nvSpPr>
          <p:spPr bwMode="auto">
            <a:xfrm>
              <a:off x="6217312" y="5921385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12"/>
            <p:cNvSpPr>
              <a:spLocks/>
            </p:cNvSpPr>
            <p:nvPr/>
          </p:nvSpPr>
          <p:spPr bwMode="auto">
            <a:xfrm>
              <a:off x="6313843" y="5921385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13"/>
            <p:cNvSpPr>
              <a:spLocks noEditPoints="1"/>
            </p:cNvSpPr>
            <p:nvPr/>
          </p:nvSpPr>
          <p:spPr bwMode="auto">
            <a:xfrm>
              <a:off x="6467342" y="5879473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4"/>
            <p:cNvSpPr>
              <a:spLocks noEditPoints="1"/>
            </p:cNvSpPr>
            <p:nvPr/>
          </p:nvSpPr>
          <p:spPr bwMode="auto">
            <a:xfrm>
              <a:off x="6555960" y="5921385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6654072" y="5921385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6701546" y="5921385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19"/>
            <p:cNvSpPr>
              <a:spLocks/>
            </p:cNvSpPr>
            <p:nvPr/>
          </p:nvSpPr>
          <p:spPr bwMode="auto">
            <a:xfrm>
              <a:off x="5427663" y="5804963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20"/>
            <p:cNvSpPr>
              <a:spLocks/>
            </p:cNvSpPr>
            <p:nvPr/>
          </p:nvSpPr>
          <p:spPr bwMode="auto">
            <a:xfrm>
              <a:off x="5432410" y="5894996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21"/>
            <p:cNvSpPr>
              <a:spLocks/>
            </p:cNvSpPr>
            <p:nvPr/>
          </p:nvSpPr>
          <p:spPr bwMode="auto">
            <a:xfrm>
              <a:off x="5582745" y="5711825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" name="제목 6">
            <a:extLst>
              <a:ext uri="{FF2B5EF4-FFF2-40B4-BE49-F238E27FC236}">
                <a16:creationId xmlns:a16="http://schemas.microsoft.com/office/drawing/2014/main" id="{17481F41-419C-F476-D9EF-D69B1C735B2B}"/>
              </a:ext>
            </a:extLst>
          </p:cNvPr>
          <p:cNvSpPr txBox="1">
            <a:spLocks/>
          </p:cNvSpPr>
          <p:nvPr/>
        </p:nvSpPr>
        <p:spPr>
          <a:xfrm>
            <a:off x="8975526" y="6177400"/>
            <a:ext cx="2578072" cy="3939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tx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en-US" altLang="ko-KR" sz="1800" b="1"/>
              <a:t>2019775031 </a:t>
            </a:r>
            <a:r>
              <a:rPr lang="ko-KR" altLang="en-US" sz="1800" b="1" dirty="0"/>
              <a:t>성재원</a:t>
            </a:r>
          </a:p>
        </p:txBody>
      </p:sp>
    </p:spTree>
    <p:extLst>
      <p:ext uri="{BB962C8B-B14F-4D97-AF65-F5344CB8AC3E}">
        <p14:creationId xmlns:p14="http://schemas.microsoft.com/office/powerpoint/2010/main" val="3772197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2902074" y="2369751"/>
            <a:ext cx="3384376" cy="541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800" b="1" dirty="0">
                <a:solidFill>
                  <a:srgbClr val="18346C"/>
                </a:solidFill>
                <a:latin typeface="+mj-lt"/>
                <a:cs typeface="굴림" pitchFamily="50" charset="-127"/>
              </a:rPr>
              <a:t>수정한 코드 설명</a:t>
            </a:r>
            <a:endParaRPr kumimoji="1" lang="en-US" altLang="ko-KR" sz="2800" b="1" dirty="0">
              <a:solidFill>
                <a:srgbClr val="18346C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2902074" y="1694683"/>
            <a:ext cx="936104" cy="707886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>
                <a:solidFill>
                  <a:srgbClr val="FC003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03</a:t>
            </a:r>
            <a:endParaRPr kumimoji="1" lang="ko-KR" altLang="ko-KR" sz="4000" b="1" dirty="0">
              <a:solidFill>
                <a:srgbClr val="FC003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3572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2930990" y="2349289"/>
            <a:ext cx="3384376" cy="541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800" b="1" dirty="0">
                <a:solidFill>
                  <a:srgbClr val="18346C"/>
                </a:solidFill>
                <a:latin typeface="+mj-lt"/>
                <a:cs typeface="굴림" pitchFamily="50" charset="-127"/>
              </a:rPr>
              <a:t>실행 결과</a:t>
            </a:r>
            <a:endParaRPr kumimoji="1" lang="en-US" altLang="ko-KR" sz="2800" b="1" dirty="0">
              <a:solidFill>
                <a:srgbClr val="18346C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2902074" y="1694683"/>
            <a:ext cx="936104" cy="707886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>
                <a:solidFill>
                  <a:srgbClr val="FC003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04</a:t>
            </a:r>
            <a:endParaRPr kumimoji="1" lang="ko-KR" altLang="ko-KR" sz="4000" b="1" dirty="0">
              <a:solidFill>
                <a:srgbClr val="FC003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1396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4304468" y="998524"/>
            <a:ext cx="35814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latin typeface="+mj-lt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22" name="Text Box 5"/>
          <p:cNvSpPr txBox="1">
            <a:spLocks noChangeArrowheads="1"/>
          </p:cNvSpPr>
          <p:nvPr/>
        </p:nvSpPr>
        <p:spPr bwMode="auto">
          <a:xfrm>
            <a:off x="6815286" y="2853730"/>
            <a:ext cx="3790665" cy="27032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01  </a:t>
            </a:r>
            <a:r>
              <a:rPr lang="ko-KR" altLang="en-US" sz="2200" b="1" dirty="0">
                <a:solidFill>
                  <a:schemeClr val="bg1"/>
                </a:solidFill>
                <a:latin typeface="+mj-lt"/>
              </a:rPr>
              <a:t>코드 선택 이유</a:t>
            </a:r>
            <a:endParaRPr lang="en-US" altLang="ko-KR" sz="2200" b="1" dirty="0">
              <a:solidFill>
                <a:schemeClr val="bg1"/>
              </a:solidFill>
              <a:latin typeface="+mj-lt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02  </a:t>
            </a:r>
            <a:r>
              <a:rPr lang="ko-KR" altLang="en-US" sz="2200" b="1" dirty="0">
                <a:solidFill>
                  <a:schemeClr val="bg1"/>
                </a:solidFill>
                <a:latin typeface="+mj-lt"/>
              </a:rPr>
              <a:t>기존 코드 설명</a:t>
            </a:r>
            <a:endParaRPr lang="en-US" altLang="ko-KR" sz="2200" b="1" dirty="0">
              <a:solidFill>
                <a:schemeClr val="bg1"/>
              </a:solidFill>
              <a:latin typeface="+mj-lt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03  </a:t>
            </a:r>
            <a:r>
              <a:rPr lang="ko-KR" altLang="en-US" sz="2200" b="1" dirty="0">
                <a:solidFill>
                  <a:schemeClr val="bg1"/>
                </a:solidFill>
                <a:latin typeface="+mj-lt"/>
              </a:rPr>
              <a:t>수정한 코드 설명</a:t>
            </a:r>
            <a:endParaRPr lang="en-US" altLang="ko-KR" sz="2200" b="1" dirty="0">
              <a:solidFill>
                <a:schemeClr val="bg1"/>
              </a:solidFill>
              <a:latin typeface="+mj-lt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04  </a:t>
            </a:r>
            <a:r>
              <a:rPr lang="ko-KR" altLang="en-US" sz="2200" b="1" dirty="0">
                <a:solidFill>
                  <a:schemeClr val="bg1"/>
                </a:solidFill>
                <a:latin typeface="+mj-lt"/>
              </a:rPr>
              <a:t>실행 결과</a:t>
            </a:r>
            <a:endParaRPr lang="en-US" altLang="ko-KR" sz="2200" b="1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2930990" y="2349289"/>
            <a:ext cx="3384376" cy="541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800" b="1" dirty="0">
                <a:solidFill>
                  <a:srgbClr val="18346C"/>
                </a:solidFill>
                <a:latin typeface="+mj-lt"/>
                <a:cs typeface="굴림" pitchFamily="50" charset="-127"/>
              </a:rPr>
              <a:t>코드 선택 이유</a:t>
            </a:r>
            <a:endParaRPr kumimoji="1" lang="en-US" altLang="ko-KR" sz="2800" b="1" dirty="0">
              <a:solidFill>
                <a:srgbClr val="18346C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2902074" y="1694683"/>
            <a:ext cx="936104" cy="707886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>
                <a:solidFill>
                  <a:srgbClr val="FC003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01</a:t>
            </a:r>
            <a:endParaRPr kumimoji="1" lang="ko-KR" altLang="ko-KR" sz="4000" b="1" dirty="0">
              <a:solidFill>
                <a:srgbClr val="FC003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 선택 이유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95C584-E6D1-B3E0-B5D0-3E1838B00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460" y="2277666"/>
            <a:ext cx="5237255" cy="34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ribble Catch – 김준표 – ARCANA">
            <a:extLst>
              <a:ext uri="{FF2B5EF4-FFF2-40B4-BE49-F238E27FC236}">
                <a16:creationId xmlns:a16="http://schemas.microsoft.com/office/drawing/2014/main" id="{DB12783E-D292-2796-D6DC-4DAFBBF85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614" y="2277666"/>
            <a:ext cx="5406126" cy="347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2930990" y="2349289"/>
            <a:ext cx="3384376" cy="541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800" b="1" dirty="0">
                <a:solidFill>
                  <a:srgbClr val="18346C"/>
                </a:solidFill>
                <a:latin typeface="+mj-lt"/>
                <a:cs typeface="굴림" pitchFamily="50" charset="-127"/>
              </a:rPr>
              <a:t>기존 코드 설명</a:t>
            </a:r>
            <a:endParaRPr kumimoji="1" lang="en-US" altLang="ko-KR" sz="2800" b="1" dirty="0">
              <a:solidFill>
                <a:srgbClr val="18346C"/>
              </a:solidFill>
              <a:latin typeface="+mj-lt"/>
              <a:cs typeface="굴림" pitchFamily="50" charset="-127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2902074" y="1694683"/>
            <a:ext cx="936104" cy="707886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>
                <a:solidFill>
                  <a:srgbClr val="FC003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02</a:t>
            </a:r>
            <a:endParaRPr kumimoji="1" lang="ko-KR" altLang="ko-KR" sz="4000" b="1" dirty="0">
              <a:solidFill>
                <a:srgbClr val="FC003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2267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코드 설명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EFE617-9050-1351-F03E-CC2CEC83F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282" y="1773610"/>
            <a:ext cx="4953255" cy="421661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37A3206-F6C1-5B84-3C51-3BD9DA007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318" y="1773610"/>
            <a:ext cx="2952328" cy="421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40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코드 설명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A4C059-A1EF-2992-006A-6E4AF201A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638" y="1845618"/>
            <a:ext cx="8856984" cy="141672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0318F64-C3F3-3B7C-9E31-AE4CE138F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638" y="3597249"/>
            <a:ext cx="6336704" cy="275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37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코드 설명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635ABD5-8158-7E13-B10D-CCCCD94762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2" t="127" r="102" b="37396"/>
          <a:stretch/>
        </p:blipFill>
        <p:spPr>
          <a:xfrm>
            <a:off x="609521" y="1557586"/>
            <a:ext cx="5557693" cy="431172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99A36DC-5057-B4E0-FF78-B530941E8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238" y="2277666"/>
            <a:ext cx="4908802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455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코드 설명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3AAA71-A6D5-D8EA-F335-4E4DD592F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21" y="1269554"/>
            <a:ext cx="5983112" cy="524332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328791B-7DDA-0F5C-DAB0-1EA82FCDB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5286" y="2349674"/>
            <a:ext cx="5194242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721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23299</TotalTime>
  <Words>72</Words>
  <Application>Microsoft Office PowerPoint</Application>
  <PresentationFormat>사용자 지정</PresentationFormat>
  <Paragraphs>23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굴림체</vt:lpstr>
      <vt:lpstr>맑은 고딕</vt:lpstr>
      <vt:lpstr>Calibri Light</vt:lpstr>
      <vt:lpstr>Noto Sans</vt:lpstr>
      <vt:lpstr>Calibri</vt:lpstr>
      <vt:lpstr>Arial</vt:lpstr>
      <vt:lpstr>Office 테마</vt:lpstr>
      <vt:lpstr>게임프로그래밍 발표</vt:lpstr>
      <vt:lpstr>PowerPoint 프레젠테이션</vt:lpstr>
      <vt:lpstr>PowerPoint 프레젠테이션</vt:lpstr>
      <vt:lpstr>코드 선택 이유</vt:lpstr>
      <vt:lpstr>PowerPoint 프레젠테이션</vt:lpstr>
      <vt:lpstr>기존 코드 설명</vt:lpstr>
      <vt:lpstr>기존 코드 설명</vt:lpstr>
      <vt:lpstr>기존 코드 설명</vt:lpstr>
      <vt:lpstr>기존 코드 설명</vt:lpstr>
      <vt:lpstr>PowerPoint 프레젠테이션</vt:lpstr>
      <vt:lpstr>PowerPoint 프레젠테이션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재원 성</cp:lastModifiedBy>
  <cp:revision>1</cp:revision>
  <dcterms:created xsi:type="dcterms:W3CDTF">2010-02-01T08:03:16Z</dcterms:created>
  <dcterms:modified xsi:type="dcterms:W3CDTF">2023-10-10T12:02:27Z</dcterms:modified>
  <cp:category>www.slidemembers.com</cp:category>
</cp:coreProperties>
</file>

<file path=docProps/thumbnail.jpeg>
</file>